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FCA76-3BB5-4F95-98BD-0AE3EA6D81C3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24AC3-6DF0-435C-835A-B4351AC4264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FCA76-3BB5-4F95-98BD-0AE3EA6D81C3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24AC3-6DF0-435C-835A-B4351AC426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FCA76-3BB5-4F95-98BD-0AE3EA6D81C3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24AC3-6DF0-435C-835A-B4351AC426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FCA76-3BB5-4F95-98BD-0AE3EA6D81C3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24AC3-6DF0-435C-835A-B4351AC426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FCA76-3BB5-4F95-98BD-0AE3EA6D81C3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24AC3-6DF0-435C-835A-B4351AC4264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FCA76-3BB5-4F95-98BD-0AE3EA6D81C3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24AC3-6DF0-435C-835A-B4351AC426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FCA76-3BB5-4F95-98BD-0AE3EA6D81C3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24AC3-6DF0-435C-835A-B4351AC42641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FCA76-3BB5-4F95-98BD-0AE3EA6D81C3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24AC3-6DF0-435C-835A-B4351AC426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FCA76-3BB5-4F95-98BD-0AE3EA6D81C3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24AC3-6DF0-435C-835A-B4351AC426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FCA76-3BB5-4F95-98BD-0AE3EA6D81C3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24AC3-6DF0-435C-835A-B4351AC42641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FCA76-3BB5-4F95-98BD-0AE3EA6D81C3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24AC3-6DF0-435C-835A-B4351AC426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095FCA76-3BB5-4F95-98BD-0AE3EA6D81C3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74C24AC3-6DF0-435C-835A-B4351AC4264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www.google.com/url?sa=i&amp;rct=j&amp;q=&amp;esrc=s&amp;frm=1&amp;source=images&amp;cd=&amp;cad=rja&amp;docid=7CWy7RCUJfRqqM&amp;tbnid=VGS3Xs7wyhfm3M:&amp;ved=0CAUQjRw&amp;url=http%3A%2F%2Fcasswww.ucsd.edu%2Farchive%2Fpublic%2Ftutorial%2FHR.html&amp;ei=MIiDUq6aE-iOyAH2kYDwCQ&amp;bvm=bv.56343320,d.aWc&amp;psig=AFQjCNE45tDPKbv5WxL4dkfA9THdNUnJdw&amp;ust=1384438057284601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/url?sa=i&amp;rct=j&amp;q=&amp;esrc=s&amp;frm=1&amp;source=images&amp;cd=&amp;cad=rja&amp;docid=GOZ6C6axSK-N8M&amp;tbnid=NtINw8GY4IEbCM:&amp;ved=0CAUQjRw&amp;url=http%3A%2F%2Fastronomy.swin.edu.au%2Fcosmos%2Fh%2Fhertzsprung-russell%2Bdiagram&amp;ei=QIyDUr-rKIWQyAHJmoGwBg&amp;bvm=bv.56343320,d.aWc&amp;psig=AFQjCNFNzwC3IyApBVKqNwuytx_RPev3vQ&amp;ust=1384439218480494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H-R Diagram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Laura </a:t>
            </a:r>
            <a:r>
              <a:rPr lang="en-US" dirty="0" err="1" smtClean="0"/>
              <a:t>Karabasz</a:t>
            </a:r>
            <a:r>
              <a:rPr lang="en-US" dirty="0" smtClean="0"/>
              <a:t> and </a:t>
            </a:r>
            <a:r>
              <a:rPr lang="en-US" dirty="0" err="1" smtClean="0"/>
              <a:t>Daryien</a:t>
            </a:r>
            <a:r>
              <a:rPr lang="en-US" dirty="0" smtClean="0"/>
              <a:t> Golden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20001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Construction by book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Pioneered by astronomers </a:t>
            </a:r>
            <a:r>
              <a:rPr lang="en-US" dirty="0" err="1" smtClean="0"/>
              <a:t>Hertzsprung</a:t>
            </a:r>
            <a:r>
              <a:rPr lang="en-US" dirty="0" smtClean="0"/>
              <a:t> and Russell</a:t>
            </a:r>
          </a:p>
          <a:p>
            <a:r>
              <a:rPr lang="en-US" dirty="0" smtClean="0"/>
              <a:t>Luminosity vs. Temperature</a:t>
            </a:r>
          </a:p>
          <a:p>
            <a:r>
              <a:rPr lang="en-US" dirty="0" smtClean="0"/>
              <a:t>Vertical Scale Units of Solar luminosity</a:t>
            </a:r>
          </a:p>
          <a:p>
            <a:r>
              <a:rPr lang="en-US" dirty="0" smtClean="0"/>
              <a:t>Horizontal axis- surface temperature from most heat to least</a:t>
            </a:r>
          </a:p>
          <a:p>
            <a:r>
              <a:rPr lang="en-US" dirty="0" smtClean="0"/>
              <a:t>Color helps determine temperature</a:t>
            </a:r>
          </a:p>
        </p:txBody>
      </p:sp>
    </p:spTree>
    <p:extLst>
      <p:ext uri="{BB962C8B-B14F-4D97-AF65-F5344CB8AC3E}">
        <p14:creationId xmlns:p14="http://schemas.microsoft.com/office/powerpoint/2010/main" val="4024912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Identification by book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Diagram classifies stars by type</a:t>
            </a:r>
          </a:p>
          <a:p>
            <a:r>
              <a:rPr lang="en-US" dirty="0" smtClean="0"/>
              <a:t>Main Sequence</a:t>
            </a:r>
          </a:p>
          <a:p>
            <a:r>
              <a:rPr lang="en-US" dirty="0" smtClean="0"/>
              <a:t>White Dwarf</a:t>
            </a:r>
          </a:p>
          <a:p>
            <a:r>
              <a:rPr lang="en-US" dirty="0" smtClean="0"/>
              <a:t>Red Giants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5231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Construction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absolute magnitudes/luminosities vs. spectral types/ classifications/effective temperatures</a:t>
            </a:r>
          </a:p>
          <a:p>
            <a:r>
              <a:rPr lang="en-US" dirty="0" smtClean="0"/>
              <a:t>Different forms: theoretical and observational</a:t>
            </a:r>
          </a:p>
          <a:p>
            <a:r>
              <a:rPr lang="en-US" dirty="0" smtClean="0"/>
              <a:t>Can be </a:t>
            </a:r>
            <a:r>
              <a:rPr lang="en-US" dirty="0"/>
              <a:t>used by scientists to roughly measure how far away a star cluster is from Earth</a:t>
            </a:r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980318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Identification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tars </a:t>
            </a:r>
            <a:r>
              <a:rPr lang="en-US" dirty="0"/>
              <a:t>begin their life on the main sequence then </a:t>
            </a:r>
            <a:r>
              <a:rPr lang="en-US" dirty="0" smtClean="0"/>
              <a:t>evolve</a:t>
            </a:r>
          </a:p>
          <a:p>
            <a:r>
              <a:rPr lang="en-US" dirty="0" smtClean="0"/>
              <a:t>Temperature</a:t>
            </a:r>
            <a:r>
              <a:rPr lang="en-US" dirty="0"/>
              <a:t>, luminosity and size (radius) are all related by Stefan-Boltzmann's </a:t>
            </a:r>
            <a:r>
              <a:rPr lang="en-US" dirty="0" smtClean="0"/>
              <a:t>law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99077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H-R Diagram</a:t>
            </a:r>
            <a:endParaRPr lang="en-US" dirty="0"/>
          </a:p>
        </p:txBody>
      </p:sp>
      <p:pic>
        <p:nvPicPr>
          <p:cNvPr id="1028" name="Picture 4" descr="http://casswww.ucsd.edu/archive/public/tutorial/images/hr_local.gif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81000"/>
            <a:ext cx="8382000" cy="5200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03309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Theoretical H-R Diagram</a:t>
            </a:r>
            <a:endParaRPr lang="en-US" dirty="0"/>
          </a:p>
        </p:txBody>
      </p:sp>
      <p:pic>
        <p:nvPicPr>
          <p:cNvPr id="2050" name="Picture 2" descr="http://astronomy.swin.edu.au/cms/cpg15x/albums/userpics/hrdiagram1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57200"/>
            <a:ext cx="7848600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45911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49</TotalTime>
  <Words>120</Words>
  <Application>Microsoft Office PowerPoint</Application>
  <PresentationFormat>On-screen Show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NewsPrint</vt:lpstr>
      <vt:lpstr>H-R Diagram</vt:lpstr>
      <vt:lpstr>Construction by book</vt:lpstr>
      <vt:lpstr>Identification by book</vt:lpstr>
      <vt:lpstr>Online Construction</vt:lpstr>
      <vt:lpstr>Online Identification</vt:lpstr>
      <vt:lpstr>H-R Diagram</vt:lpstr>
      <vt:lpstr>Theoretical H-R Diagram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H-R Diagram</dc:title>
  <dc:creator>vci</dc:creator>
  <cp:lastModifiedBy>vci</cp:lastModifiedBy>
  <cp:revision>5</cp:revision>
  <dcterms:created xsi:type="dcterms:W3CDTF">2013-11-13T13:57:15Z</dcterms:created>
  <dcterms:modified xsi:type="dcterms:W3CDTF">2013-11-13T14:47:01Z</dcterms:modified>
</cp:coreProperties>
</file>